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456" autoAdjust="0"/>
  </p:normalViewPr>
  <p:slideViewPr>
    <p:cSldViewPr>
      <p:cViewPr>
        <p:scale>
          <a:sx n="75" d="100"/>
          <a:sy n="75" d="100"/>
        </p:scale>
        <p:origin x="-10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905000"/>
            <a:ext cx="7772400" cy="1470025"/>
          </a:xfrm>
        </p:spPr>
        <p:txBody>
          <a:bodyPr/>
          <a:lstStyle/>
          <a:p>
            <a:r>
              <a:rPr lang="en-US" dirty="0" smtClean="0"/>
              <a:t>Way forward on ACLR &amp; ACS for WP5D 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Huawei, Nokia, Ericsson, Qualcomm , ZTE, LG, Samsung, </a:t>
            </a:r>
            <a:r>
              <a:rPr lang="en-US" sz="2800" dirty="0" smtClean="0">
                <a:solidFill>
                  <a:schemeClr val="tx1"/>
                </a:solidFill>
              </a:rPr>
              <a:t>CATT, Intel</a:t>
            </a:r>
            <a:r>
              <a:rPr lang="en-US" sz="2800" smtClean="0">
                <a:solidFill>
                  <a:schemeClr val="tx1"/>
                </a:solidFill>
              </a:rPr>
              <a:t>, Sumitomo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zh-CN" sz="2400" b="1" dirty="0" smtClean="0"/>
              <a:t>3GPP TSG-RAN WG4 NR AH Meeting	                     R4-1700302 </a:t>
            </a:r>
            <a:endParaRPr lang="zh-CN" altLang="zh-CN" sz="2400" b="1" dirty="0" smtClean="0"/>
          </a:p>
          <a:p>
            <a:pPr hangingPunct="0"/>
            <a:r>
              <a:rPr lang="en-GB" altLang="zh-CN" sz="2400" b="1" dirty="0" smtClean="0"/>
              <a:t>Spokane, USA, 17 - 19 January, 2017	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on BS ACLR and ACS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1752600"/>
            <a:ext cx="7391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 For the ITU-R response, it is proposed that</a:t>
            </a:r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  <a:defRPr/>
            </a:pPr>
            <a:r>
              <a:rPr lang="en-US" altLang="en-US" dirty="0" smtClean="0"/>
              <a:t>These ACLR/ACS values shall be used only for WP5D response. </a:t>
            </a:r>
          </a:p>
          <a:p>
            <a:pPr>
              <a:defRPr/>
            </a:pPr>
            <a:endParaRPr lang="en-US" altLang="en-US" dirty="0" smtClean="0"/>
          </a:p>
          <a:p>
            <a:pPr>
              <a:buFont typeface="Wingdings" pitchFamily="2" charset="2"/>
              <a:buChar char="l"/>
              <a:defRPr/>
            </a:pPr>
            <a:r>
              <a:rPr lang="en-US" altLang="en-US" dirty="0" smtClean="0"/>
              <a:t>Further study on the actual ACLR/ACS to be used to define RF requirements shall be performed in the WI phase.</a:t>
            </a:r>
            <a:endParaRPr lang="en-US" altLang="zh-CN" dirty="0" smtClean="0"/>
          </a:p>
        </p:txBody>
      </p:sp>
      <p:graphicFrame>
        <p:nvGraphicFramePr>
          <p:cNvPr id="5" name="内容占位符 3"/>
          <p:cNvGraphicFramePr>
            <a:graphicFrameLocks noGrp="1"/>
          </p:cNvGraphicFramePr>
          <p:nvPr>
            <p:ph idx="1"/>
          </p:nvPr>
        </p:nvGraphicFramePr>
        <p:xfrm>
          <a:off x="2133600" y="2362200"/>
          <a:ext cx="3962400" cy="2091531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  <a:gridCol w="990600"/>
              </a:tblGrid>
              <a:tr h="69717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BS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30 GHz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45 GHz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70 GHz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1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latin typeface="Calibri"/>
                        </a:rPr>
                        <a:t>ACLR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27.5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25.5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23.5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1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Calibri"/>
                        </a:rPr>
                        <a:t>ACS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23.5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22.5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21.5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on UE ACLR and ACS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1752600"/>
            <a:ext cx="7391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 For the ITU-R response, it is proposed that</a:t>
            </a:r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  <a:defRPr/>
            </a:pPr>
            <a:r>
              <a:rPr lang="en-US" altLang="en-US" dirty="0" smtClean="0"/>
              <a:t>These ACLR/ACS values shall be used only for WP5D response. </a:t>
            </a:r>
          </a:p>
          <a:p>
            <a:pPr>
              <a:defRPr/>
            </a:pPr>
            <a:endParaRPr lang="en-US" altLang="en-US" dirty="0" smtClean="0"/>
          </a:p>
          <a:p>
            <a:pPr>
              <a:buFont typeface="Wingdings" pitchFamily="2" charset="2"/>
              <a:buChar char="l"/>
              <a:defRPr/>
            </a:pPr>
            <a:r>
              <a:rPr lang="en-US" altLang="en-US" dirty="0" smtClean="0"/>
              <a:t>Further study on the actual ACLR/ACS to be used to define RF requirements shall be performed in the WI phase.</a:t>
            </a:r>
            <a:endParaRPr lang="en-US" altLang="zh-CN" dirty="0" smtClean="0"/>
          </a:p>
        </p:txBody>
      </p:sp>
      <p:graphicFrame>
        <p:nvGraphicFramePr>
          <p:cNvPr id="5" name="内容占位符 3"/>
          <p:cNvGraphicFramePr>
            <a:graphicFrameLocks noGrp="1"/>
          </p:cNvGraphicFramePr>
          <p:nvPr>
            <p:ph idx="1"/>
          </p:nvPr>
        </p:nvGraphicFramePr>
        <p:xfrm>
          <a:off x="2133600" y="2362200"/>
          <a:ext cx="3962400" cy="2091531"/>
        </p:xfrm>
        <a:graphic>
          <a:graphicData uri="http://schemas.openxmlformats.org/drawingml/2006/table">
            <a:tbl>
              <a:tblPr/>
              <a:tblGrid>
                <a:gridCol w="990600"/>
                <a:gridCol w="990600"/>
                <a:gridCol w="990600"/>
                <a:gridCol w="990600"/>
              </a:tblGrid>
              <a:tr h="697177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UE</a:t>
                      </a:r>
                      <a:endParaRPr lang="en-US" sz="2400" b="0" i="0" u="none" strike="noStrike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30 GHz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45 GHz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400" b="0" i="0" u="none" strike="noStrike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70 GHz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1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Calibri"/>
                        </a:rPr>
                        <a:t>ACLR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17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16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15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71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latin typeface="Calibri"/>
                        </a:rPr>
                        <a:t>ACS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22.5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21.5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2000" b="0" i="0" u="none" strike="noStrike" dirty="0" smtClean="0">
                          <a:latin typeface="Calibri"/>
                        </a:rPr>
                        <a:t>20.5</a:t>
                      </a:r>
                      <a:endParaRPr lang="en-US" altLang="zh-CN" sz="2000" b="0" i="0" u="none" strike="noStrike" dirty="0"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</TotalTime>
  <Words>144</Words>
  <Application>Microsoft Office PowerPoint</Application>
  <PresentationFormat>全屏显示(4:3)</PresentationFormat>
  <Paragraphs>59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ACLR &amp; ACS for WP5D LS</vt:lpstr>
      <vt:lpstr>Way forward on BS ACLR and ACS</vt:lpstr>
      <vt:lpstr>Way forward on UE ACLR and ACS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l00148101</cp:lastModifiedBy>
  <cp:revision>142</cp:revision>
  <dcterms:created xsi:type="dcterms:W3CDTF">2006-08-16T00:00:00Z</dcterms:created>
  <dcterms:modified xsi:type="dcterms:W3CDTF">2017-01-20T00:39:15Z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(3)Ob8q1lWVMsHLbzkypsakQO8ZjLnzCZGa/gVpeo6wgK+56TjqeaRzc/1ddyIjLdgpbCM9e1IQ
joJPurV+WUdbXK+CaMFmECIT8+VYLIVp2qP5BpfOfH1xrbno4wIyxE6nvu39lpTCbCpPtckj
Re3zCd1REKmUikRMWVtoLKxV4URC7uauc05iQH3MRdngRSSYWN2RCrK4XeUD2mDc8rLMYBqM
sCtyzDSxF4kgx6BA0a</vt:lpwstr>
  </property>
  <property fmtid="{D5CDD505-2E9C-101B-9397-08002B2CF9AE}" pid="6" name="_2015_ms_pID_7253431">
    <vt:lpwstr>TICvNbKGMosrM5KubpMWjdfEIjclqbM1wBze31T4iXJhZSTTUwpF5O
7Fs+D7A11QEExxkyqE/0l4W6JB9MkkniC/gf1Qs7YQ8+qA5hG9fy9aBPAGfzI5y5hRemDqsl
+KqK7XAkPPTIW4fJBLG1Q0juoxkAgMowW5ly6G/7bDGHNVM8s80YsHUWOKhLZTj6OGOj28Af
xGi0sMSDObk7MHJ2qKsQBMrkfr6zcVQTW/H+</vt:lpwstr>
  </property>
  <property fmtid="{D5CDD505-2E9C-101B-9397-08002B2CF9AE}" pid="7" name="_2015_ms_pID_7253432">
    <vt:lpwstr>iA==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1484864329</vt:lpwstr>
  </property>
</Properties>
</file>